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9451-8B73-4B52-82D0-541577F40A2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D018-09D6-4AD2-A31E-CEC804344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9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9451-8B73-4B52-82D0-541577F40A2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D018-09D6-4AD2-A31E-CEC804344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9451-8B73-4B52-82D0-541577F40A2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D018-09D6-4AD2-A31E-CEC804344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2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9451-8B73-4B52-82D0-541577F40A2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D018-09D6-4AD2-A31E-CEC804344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3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9451-8B73-4B52-82D0-541577F40A2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D018-09D6-4AD2-A31E-CEC804344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4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9451-8B73-4B52-82D0-541577F40A2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D018-09D6-4AD2-A31E-CEC804344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9451-8B73-4B52-82D0-541577F40A2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D018-09D6-4AD2-A31E-CEC804344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2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9451-8B73-4B52-82D0-541577F40A2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D018-09D6-4AD2-A31E-CEC804344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7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9451-8B73-4B52-82D0-541577F40A2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D018-09D6-4AD2-A31E-CEC804344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3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9451-8B73-4B52-82D0-541577F40A2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D018-09D6-4AD2-A31E-CEC804344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9451-8B73-4B52-82D0-541577F40A2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D018-09D6-4AD2-A31E-CEC804344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3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09451-8B73-4B52-82D0-541577F40A2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CD018-09D6-4AD2-A31E-CEC804344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6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/>
              <a:t>Scientific Tools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998663" y="12954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mtClean="0"/>
              <a:t>In your science notebook, </a:t>
            </a:r>
            <a:r>
              <a:rPr lang="en-US" altLang="en-US" b="1" u="sng" smtClean="0">
                <a:solidFill>
                  <a:srgbClr val="FF0000"/>
                </a:solidFill>
              </a:rPr>
              <a:t>DRAW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and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b="1" u="sng" smtClean="0">
                <a:solidFill>
                  <a:srgbClr val="FF0000"/>
                </a:solidFill>
              </a:rPr>
              <a:t>LABEL</a:t>
            </a:r>
            <a:r>
              <a:rPr lang="en-US" altLang="en-US" smtClean="0"/>
              <a:t> all of the science tools we use.</a:t>
            </a:r>
          </a:p>
          <a:p>
            <a:pPr marL="0" indent="0">
              <a:buNone/>
            </a:pPr>
            <a:endParaRPr lang="en-US" altLang="en-US" smtClean="0"/>
          </a:p>
          <a:p>
            <a:pPr marL="0" indent="0">
              <a:buNone/>
            </a:pPr>
            <a:r>
              <a:rPr lang="en-US" altLang="en-US" smtClean="0"/>
              <a:t>Under each picture, </a:t>
            </a:r>
            <a:r>
              <a:rPr lang="en-US" altLang="en-US" smtClean="0">
                <a:solidFill>
                  <a:srgbClr val="FF0000"/>
                </a:solidFill>
              </a:rPr>
              <a:t>write a </a:t>
            </a:r>
            <a:r>
              <a:rPr lang="en-US" altLang="en-US" b="1" u="sng" smtClean="0">
                <a:solidFill>
                  <a:srgbClr val="FF0000"/>
                </a:solidFill>
              </a:rPr>
              <a:t>description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about what that tool is used to measure (or solve for). </a:t>
            </a:r>
          </a:p>
          <a:p>
            <a:pPr marL="0" indent="0">
              <a:buNone/>
            </a:pPr>
            <a:endParaRPr lang="en-US" altLang="en-US" smtClean="0"/>
          </a:p>
          <a:p>
            <a:pPr marL="0" indent="0">
              <a:buNone/>
            </a:pPr>
            <a:r>
              <a:rPr lang="en-US" altLang="en-US" smtClean="0"/>
              <a:t>Ruler, Meter Stick, Triple Beam Balance, Electric Balance, Beaker, Graduated Cylinder, Thermometer, Clock/Stopwatch </a:t>
            </a:r>
          </a:p>
          <a:p>
            <a:pPr marL="0" indent="0"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76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Scientific Tools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Tools</dc:title>
  <dc:creator>Garbini, Joseph</dc:creator>
  <cp:lastModifiedBy>Garbini, Joseph</cp:lastModifiedBy>
  <cp:revision>1</cp:revision>
  <dcterms:created xsi:type="dcterms:W3CDTF">2014-08-27T23:23:09Z</dcterms:created>
  <dcterms:modified xsi:type="dcterms:W3CDTF">2014-08-27T23:23:19Z</dcterms:modified>
</cp:coreProperties>
</file>